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AC9B-F942-4155-AA3A-D7179BB0D64E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6025-82B5-4F85-8937-A00DB17A92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AC9B-F942-4155-AA3A-D7179BB0D64E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6025-82B5-4F85-8937-A00DB17A92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AC9B-F942-4155-AA3A-D7179BB0D64E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6025-82B5-4F85-8937-A00DB17A92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AC9B-F942-4155-AA3A-D7179BB0D64E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6025-82B5-4F85-8937-A00DB17A92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AC9B-F942-4155-AA3A-D7179BB0D64E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6025-82B5-4F85-8937-A00DB17A92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AC9B-F942-4155-AA3A-D7179BB0D64E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6025-82B5-4F85-8937-A00DB17A92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AC9B-F942-4155-AA3A-D7179BB0D64E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6025-82B5-4F85-8937-A00DB17A92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AC9B-F942-4155-AA3A-D7179BB0D64E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6025-82B5-4F85-8937-A00DB17A92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AC9B-F942-4155-AA3A-D7179BB0D64E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6025-82B5-4F85-8937-A00DB17A92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AC9B-F942-4155-AA3A-D7179BB0D64E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6025-82B5-4F85-8937-A00DB17A92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5AC9B-F942-4155-AA3A-D7179BB0D64E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6025-82B5-4F85-8937-A00DB17A92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5AC9B-F942-4155-AA3A-D7179BB0D64E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26025-82B5-4F85-8937-A00DB17A92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3581400"/>
            <a:ext cx="117890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752599"/>
            <a:ext cx="1752600" cy="1490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600200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 </a:t>
                      </a:r>
                    </a:p>
                    <a:p>
                      <a:pPr algn="ctr"/>
                      <a:endParaRPr lang="en-US" sz="800" dirty="0" smtClean="0"/>
                    </a:p>
                    <a:p>
                      <a:pPr algn="ctr"/>
                      <a:r>
                        <a:rPr lang="en-US" sz="4800" dirty="0" smtClean="0"/>
                        <a:t>buddy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friend or partner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</a:tr>
              <a:tr h="1691640">
                <a:tc>
                  <a:txBody>
                    <a:bodyPr/>
                    <a:lstStyle/>
                    <a:p>
                      <a:pPr algn="ctr"/>
                      <a:endParaRPr lang="en-US" sz="800" dirty="0" smtClean="0"/>
                    </a:p>
                    <a:p>
                      <a:pPr algn="ctr"/>
                      <a:endParaRPr lang="en-US" sz="800" dirty="0" smtClean="0"/>
                    </a:p>
                    <a:p>
                      <a:pPr algn="ctr"/>
                      <a:endParaRPr lang="en-US" sz="800" dirty="0" smtClean="0"/>
                    </a:p>
                    <a:p>
                      <a:pPr algn="ctr"/>
                      <a:r>
                        <a:rPr lang="en-US" sz="4400" dirty="0" smtClean="0"/>
                        <a:t>enormous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really big</a:t>
                      </a:r>
                      <a:r>
                        <a:rPr lang="en-US" sz="3200" baseline="0" dirty="0" smtClean="0"/>
                        <a:t> or huge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</a:tr>
              <a:tr h="1783080">
                <a:tc>
                  <a:txBody>
                    <a:bodyPr/>
                    <a:lstStyle/>
                    <a:p>
                      <a:pPr algn="ctr"/>
                      <a:endParaRPr lang="en-US" sz="800" dirty="0" smtClean="0"/>
                    </a:p>
                    <a:p>
                      <a:pPr algn="ctr"/>
                      <a:endParaRPr lang="en-US" sz="800" dirty="0" smtClean="0"/>
                    </a:p>
                    <a:p>
                      <a:pPr algn="ctr"/>
                      <a:endParaRPr lang="en-US" sz="800" dirty="0" smtClean="0"/>
                    </a:p>
                    <a:p>
                      <a:pPr algn="ctr"/>
                      <a:r>
                        <a:rPr lang="en-US" sz="4800" dirty="0" smtClean="0"/>
                        <a:t>shocked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surprised, upset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</a:tr>
              <a:tr h="1783080">
                <a:tc>
                  <a:txBody>
                    <a:bodyPr/>
                    <a:lstStyle/>
                    <a:p>
                      <a:pPr algn="ctr"/>
                      <a:endParaRPr lang="en-US" sz="800" dirty="0" smtClean="0"/>
                    </a:p>
                    <a:p>
                      <a:pPr algn="ctr"/>
                      <a:endParaRPr lang="en-US" sz="800" dirty="0" smtClean="0"/>
                    </a:p>
                    <a:p>
                      <a:pPr algn="ctr"/>
                      <a:endParaRPr lang="en-US" sz="800" dirty="0" smtClean="0"/>
                    </a:p>
                    <a:p>
                      <a:pPr algn="ctr"/>
                      <a:r>
                        <a:rPr lang="en-US" sz="4800" dirty="0" smtClean="0"/>
                        <a:t>station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w</a:t>
                      </a:r>
                      <a:r>
                        <a:rPr lang="en-US" sz="3200" smtClean="0"/>
                        <a:t>orkplace</a:t>
                      </a:r>
                      <a:r>
                        <a:rPr lang="en-US" sz="3200" dirty="0" smtClean="0"/>
                        <a:t>, office space,</a:t>
                      </a:r>
                      <a:r>
                        <a:rPr lang="en-US" sz="3200" baseline="0" dirty="0" smtClean="0"/>
                        <a:t> command base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290" name="Picture 2" descr="http://www.hdwallpapersplus.com/wp-content/uploads/2013/06/best-friend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228600"/>
            <a:ext cx="2057400" cy="1290711"/>
          </a:xfrm>
          <a:prstGeom prst="rect">
            <a:avLst/>
          </a:prstGeom>
          <a:noFill/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1676400"/>
            <a:ext cx="1219200" cy="1563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61946" y="3352800"/>
            <a:ext cx="1882054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8400" y="5105400"/>
            <a:ext cx="259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571784">
                <a:tc>
                  <a:txBody>
                    <a:bodyPr/>
                    <a:lstStyle/>
                    <a:p>
                      <a:pPr algn="ctr"/>
                      <a:endParaRPr lang="en-US" sz="900" dirty="0" smtClean="0"/>
                    </a:p>
                    <a:p>
                      <a:pPr algn="ctr"/>
                      <a:endParaRPr lang="en-US" sz="900" dirty="0" smtClean="0"/>
                    </a:p>
                    <a:p>
                      <a:pPr algn="ctr"/>
                      <a:r>
                        <a:rPr lang="en-US" sz="4800" dirty="0" smtClean="0"/>
                        <a:t>attention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 smtClean="0"/>
                    </a:p>
                    <a:p>
                      <a:pPr algn="ctr"/>
                      <a:r>
                        <a:rPr lang="en-US" sz="3200" dirty="0" smtClean="0"/>
                        <a:t>focus,</a:t>
                      </a:r>
                      <a:r>
                        <a:rPr lang="en-US" sz="3200" baseline="0" dirty="0" smtClean="0"/>
                        <a:t> </a:t>
                      </a:r>
                    </a:p>
                    <a:p>
                      <a:pPr algn="ctr"/>
                      <a:r>
                        <a:rPr lang="en-US" sz="3200" baseline="0" dirty="0" smtClean="0"/>
                        <a:t>to watch &amp; listen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</a:tr>
              <a:tr h="1988254">
                <a:tc>
                  <a:txBody>
                    <a:bodyPr/>
                    <a:lstStyle/>
                    <a:p>
                      <a:pPr algn="ctr"/>
                      <a:endParaRPr lang="en-US" sz="800" dirty="0" smtClean="0"/>
                    </a:p>
                    <a:p>
                      <a:pPr algn="ctr"/>
                      <a:endParaRPr lang="en-US" sz="800" dirty="0" smtClean="0"/>
                    </a:p>
                    <a:p>
                      <a:pPr algn="ctr"/>
                      <a:endParaRPr lang="en-US" sz="800" dirty="0" smtClean="0"/>
                    </a:p>
                    <a:p>
                      <a:pPr algn="ctr"/>
                      <a:r>
                        <a:rPr lang="en-US" sz="4800" dirty="0" smtClean="0"/>
                        <a:t>speech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800" dirty="0" smtClean="0"/>
                    </a:p>
                    <a:p>
                      <a:pPr algn="ctr"/>
                      <a:endParaRPr lang="en-US" sz="800" dirty="0" smtClean="0"/>
                    </a:p>
                    <a:p>
                      <a:pPr algn="ctr"/>
                      <a:r>
                        <a:rPr lang="en-US" sz="3200" dirty="0" smtClean="0"/>
                        <a:t>a talk that you give to a group of people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</a:tr>
              <a:tr h="1571880">
                <a:tc>
                  <a:txBody>
                    <a:bodyPr/>
                    <a:lstStyle/>
                    <a:p>
                      <a:pPr algn="ctr"/>
                      <a:endParaRPr lang="en-US" sz="800" dirty="0" smtClean="0"/>
                    </a:p>
                    <a:p>
                      <a:pPr algn="ctr"/>
                      <a:endParaRPr lang="en-US" sz="800" dirty="0" smtClean="0"/>
                    </a:p>
                    <a:p>
                      <a:pPr algn="ctr"/>
                      <a:r>
                        <a:rPr lang="en-US" sz="4800" dirty="0" smtClean="0"/>
                        <a:t>safety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ways to keep from getting hurt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</a:tr>
              <a:tr h="1726081">
                <a:tc>
                  <a:txBody>
                    <a:bodyPr/>
                    <a:lstStyle/>
                    <a:p>
                      <a:pPr algn="ctr"/>
                      <a:endParaRPr lang="en-US" sz="800" dirty="0" smtClean="0"/>
                    </a:p>
                    <a:p>
                      <a:pPr algn="ctr"/>
                      <a:endParaRPr lang="en-US" sz="800" dirty="0" smtClean="0"/>
                    </a:p>
                    <a:p>
                      <a:pPr algn="ctr"/>
                      <a:endParaRPr lang="en-US" sz="800" dirty="0" smtClean="0"/>
                    </a:p>
                    <a:p>
                      <a:pPr algn="ctr"/>
                      <a:r>
                        <a:rPr lang="en-US" sz="4800" dirty="0" smtClean="0"/>
                        <a:t>obeys</a:t>
                      </a:r>
                      <a:endParaRPr lang="en-US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does what someone says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0"/>
            <a:ext cx="2819400" cy="1491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1676400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799" y="3623633"/>
            <a:ext cx="2409929" cy="132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 t="7616" r="9551" b="12914"/>
          <a:stretch>
            <a:fillRect/>
          </a:stretch>
        </p:blipFill>
        <p:spPr bwMode="auto">
          <a:xfrm>
            <a:off x="6553200" y="5181600"/>
            <a:ext cx="1981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52</Words>
  <Application>Microsoft Office PowerPoint</Application>
  <PresentationFormat>On-screen Show (4:3)</PresentationFormat>
  <Paragraphs>46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Dowell</cp:lastModifiedBy>
  <cp:revision>3</cp:revision>
  <dcterms:created xsi:type="dcterms:W3CDTF">2013-12-09T21:23:22Z</dcterms:created>
  <dcterms:modified xsi:type="dcterms:W3CDTF">2013-12-09T21:53:20Z</dcterms:modified>
</cp:coreProperties>
</file>